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73E27F-0A6B-44A3-BC3D-3A38143D01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4" y="2099733"/>
            <a:ext cx="9563845" cy="2677648"/>
          </a:xfrm>
        </p:spPr>
        <p:txBody>
          <a:bodyPr/>
          <a:lstStyle/>
          <a:p>
            <a:pPr algn="ctr"/>
            <a:r>
              <a:rPr lang="en-US" sz="4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Project: An inspiring friendship</a:t>
            </a:r>
            <a:br>
              <a:rPr lang="el-G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646AF50-9DFE-4983-A4D9-21F5931212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                                                                                 </a:t>
            </a:r>
            <a:r>
              <a:rPr lang="en-US" sz="2400" dirty="0"/>
              <a:t>Evangelia michail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613691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C646D3A-6F9B-420B-829F-5A8EC6263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2026 </a:t>
            </a:r>
            <a:r>
              <a:rPr lang="el-GR" sz="4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Friendship</a:t>
            </a:r>
            <a:r>
              <a:rPr lang="el-GR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4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Dynamic</a:t>
            </a:r>
            <a:br>
              <a:rPr lang="el-GR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sz="4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C04066-2F67-4627-AD43-956BB88B4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200000"/>
              </a:lnSpc>
              <a:buSzPts val="1000"/>
              <a:buNone/>
              <a:tabLst>
                <a:tab pos="252095" algn="l"/>
                <a:tab pos="457200" algn="l"/>
              </a:tabLst>
            </a:pPr>
            <a:r>
              <a:rPr lang="el-G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Live </a:t>
            </a:r>
            <a:r>
              <a:rPr lang="el-GR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Streams</a:t>
            </a:r>
            <a:r>
              <a:rPr lang="el-G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lnSpc>
                <a:spcPct val="200000"/>
              </a:lnSpc>
              <a:buSzPts val="1000"/>
              <a:buNone/>
              <a:tabLst>
                <a:tab pos="252095" algn="l"/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“Mythic Mondays”: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Litsa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teaches a lesson,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Aglaea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shares aesthetic tips, Euphrosyne spreads laughter, and Thalia guides interactive creative challenges.</a:t>
            </a:r>
            <a:endParaRPr lang="el-GR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200000"/>
              </a:lnSpc>
              <a:buNone/>
              <a:tabLst>
                <a:tab pos="252095" algn="l"/>
                <a:tab pos="457200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Theme: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200000"/>
              </a:lnSpc>
              <a:tabLst>
                <a:tab pos="252095" algn="l"/>
                <a:tab pos="457200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Beauty + Joy + Creativity + Learning = a modern divine squad inspiring the world.</a:t>
            </a:r>
            <a:endParaRPr lang="el-GR" sz="1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91039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96D72A8-28D0-4258-BDC4-6B00152ED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/>
              <a:t>The Three Graces (</a:t>
            </a:r>
            <a:r>
              <a:rPr lang="el-GR" sz="4400" b="1" dirty="0"/>
              <a:t>Οι 3 </a:t>
            </a:r>
            <a:r>
              <a:rPr lang="el-GR" sz="4400" b="1" dirty="0" err="1"/>
              <a:t>Χάριτες</a:t>
            </a:r>
            <a:r>
              <a:rPr lang="el-GR" sz="4400" b="1" dirty="0"/>
              <a:t>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4403DA2-300A-487F-9D7E-DF9776ACC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9868646" cy="3416300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Aglaea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Euphrosyne, and Thalia – embodiments of charm, beauty, and joy, depicted as inseparable companions.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They are daughters of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Zeus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Eurynome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(an Oceanid). </a:t>
            </a:r>
            <a:endParaRPr lang="el-GR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tabLst>
                <a:tab pos="252095" algn="l"/>
                <a:tab pos="457200" algn="l"/>
              </a:tabLst>
            </a:pPr>
            <a:r>
              <a:rPr lang="el-GR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Aglaea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–“</a:t>
            </a:r>
            <a:r>
              <a:rPr lang="el-G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Beauty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l-GR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tabLst>
                <a:tab pos="252095" algn="l"/>
                <a:tab pos="457200" algn="l"/>
              </a:tabLst>
            </a:pPr>
            <a:r>
              <a:rPr lang="el-GR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Euphrosyne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–“</a:t>
            </a:r>
            <a:r>
              <a:rPr lang="el-G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Joyfulness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l-GR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tabLst>
                <a:tab pos="252095" algn="l"/>
                <a:tab pos="457200" algn="l"/>
              </a:tabLs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Thalia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“Good Cheer” or “Bloom”</a:t>
            </a:r>
            <a:endParaRPr lang="el-GR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06635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978A8FB-4B33-4FBE-B222-DC5A0B3E6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838200"/>
            <a:ext cx="8761413" cy="842432"/>
          </a:xfrm>
        </p:spPr>
        <p:txBody>
          <a:bodyPr/>
          <a:lstStyle/>
          <a:p>
            <a:r>
              <a:rPr lang="en-US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Characteristics of Their Friendship</a:t>
            </a:r>
            <a:br>
              <a:rPr lang="el-GR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C696FB0-DEF8-4F0C-82CF-0742A61B9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42900" lvl="0" indent="-342900">
              <a:lnSpc>
                <a:spcPct val="200000"/>
              </a:lnSpc>
              <a:tabLst>
                <a:tab pos="252095" algn="l"/>
                <a:tab pos="457200" algn="l"/>
              </a:tabLst>
            </a:pPr>
            <a:r>
              <a:rPr lang="el-GR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Unity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l-GR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Harmony</a:t>
            </a:r>
            <a:r>
              <a:rPr lang="el-GR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inseparable 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always act as a trio.</a:t>
            </a:r>
            <a:endParaRPr lang="el-G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tabLst>
                <a:tab pos="252095" algn="l"/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bond symbolizes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perfect harmony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each complementing the others’ qualities—</a:t>
            </a:r>
            <a:endParaRPr lang="el-G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tabLst>
                <a:tab pos="252095" algn="l"/>
                <a:tab pos="457200" algn="l"/>
              </a:tabLst>
            </a:pPr>
            <a:endParaRPr lang="el-G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tabLst>
                <a:tab pos="252095" algn="l"/>
                <a:tab pos="457200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beauty, joy, and charm.</a:t>
            </a:r>
            <a:endParaRPr lang="el-GR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86242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865C6A8-BB25-4645-BC7D-ABC4858D1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Characteristics of their Friendship</a:t>
            </a:r>
            <a:endParaRPr lang="el-GR" sz="4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3A5D87-E0E1-4B7D-940E-E19A4C59F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59000"/>
            <a:ext cx="8825659" cy="3860800"/>
          </a:xfrm>
        </p:spPr>
        <p:txBody>
          <a:bodyPr>
            <a:normAutofit fontScale="85000" lnSpcReduction="10000"/>
          </a:bodyPr>
          <a:lstStyle/>
          <a:p>
            <a:pPr marL="342900" lvl="0" indent="-342900">
              <a:lnSpc>
                <a:spcPct val="200000"/>
              </a:lnSpc>
              <a:tabLst>
                <a:tab pos="252095" algn="l"/>
                <a:tab pos="457200" algn="l"/>
              </a:tabLst>
            </a:pPr>
            <a:r>
              <a:rPr lang="el-GR" sz="2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Mutual</a:t>
            </a:r>
            <a:r>
              <a:rPr lang="el-GR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Support</a:t>
            </a:r>
            <a:r>
              <a:rPr lang="el-GR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assist and uplift one another in their roles.</a:t>
            </a:r>
            <a:endParaRPr lang="el-GR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tabLst>
                <a:tab pos="252095" algn="l"/>
                <a:tab pos="457200" algn="l"/>
              </a:tabLst>
            </a:pP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friendship reflects </a:t>
            </a:r>
            <a:r>
              <a:rPr lang="en-US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mutual reinforcement</a:t>
            </a: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l-GR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buNone/>
              <a:tabLst>
                <a:tab pos="252095" algn="l"/>
                <a:tab pos="457200" algn="l"/>
              </a:tabLst>
            </a:pPr>
            <a:r>
              <a:rPr lang="el-G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joy enhances beauty, beauty enhances charm, charm spreads joy.</a:t>
            </a:r>
            <a:endParaRPr lang="el-GR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tabLst>
                <a:tab pos="252095" algn="l"/>
                <a:tab pos="457200" algn="l"/>
              </a:tabLst>
            </a:pPr>
            <a:r>
              <a:rPr lang="el-GR" sz="2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Shared</a:t>
            </a:r>
            <a:r>
              <a:rPr lang="el-GR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el-GR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serve as attendants of </a:t>
            </a:r>
            <a:r>
              <a:rPr lang="en-US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Aphrodite</a:t>
            </a: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goddess of love and beauty.</a:t>
            </a:r>
            <a:endParaRPr lang="el-GR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tabLst>
                <a:tab pos="252095" algn="l"/>
                <a:tab pos="457200" algn="l"/>
              </a:tabLst>
            </a:pP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 together to promote </a:t>
            </a:r>
            <a:r>
              <a:rPr lang="en-US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pleasure, festivity, and goodwill</a:t>
            </a: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among gods and humans.</a:t>
            </a:r>
            <a:endParaRPr lang="el-GR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8472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492C57-F4F6-4F82-8EA2-213815E89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Characteristics of their Friendship</a:t>
            </a:r>
            <a:endParaRPr lang="el-GR" sz="4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8A6EBF2-35E0-4CE7-8314-41718D91A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200000"/>
              </a:lnSpc>
              <a:tabLst>
                <a:tab pos="252095" algn="l"/>
                <a:tab pos="457200" algn="l"/>
              </a:tabLst>
            </a:pPr>
            <a:r>
              <a:rPr lang="el-GR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Playfulness</a:t>
            </a:r>
            <a:r>
              <a:rPr lang="el-G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l-GR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Affection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often depicted dancing, singing, or in joyful gatherings.</a:t>
            </a:r>
            <a:endParaRPr lang="el-GR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tabLst>
                <a:tab pos="252095" algn="l"/>
                <a:tab pos="4572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friendship marked by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lightheartedness, laughter, and camaraderie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tabLst>
                <a:tab pos="252095" algn="l"/>
                <a:tab pos="457200" algn="l"/>
              </a:tabLst>
            </a:pPr>
            <a:r>
              <a:rPr lang="el-GR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Symbolic</a:t>
            </a:r>
            <a:r>
              <a:rPr lang="el-G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Social </a:t>
            </a:r>
            <a:r>
              <a:rPr lang="el-GR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Bonds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friendship represents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human ideals of friendship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cooperation, loyalty, and shared enjoyment of life’s pleasures.</a:t>
            </a:r>
            <a:endParaRPr lang="el-GR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78247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DE0864-84E9-41A0-95CB-9602FCB07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6254" y="960968"/>
            <a:ext cx="8761413" cy="706964"/>
          </a:xfrm>
        </p:spPr>
        <p:txBody>
          <a:bodyPr/>
          <a:lstStyle/>
          <a:p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Graces of 2026: Influencer Profiles</a:t>
            </a:r>
            <a:br>
              <a:rPr lang="el-G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632CDCF-47AD-4A57-9CE0-955D174586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200000"/>
              </a:lnSpc>
              <a:buFont typeface="+mj-lt"/>
              <a:buAutoNum type="arabicPeriod"/>
              <a:tabLst>
                <a:tab pos="252095" algn="l"/>
                <a:tab pos="457200" algn="l"/>
              </a:tabLst>
            </a:pPr>
            <a:r>
              <a:rPr lang="en-US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Aglaea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@EverydaySplendor                                     </a:t>
            </a:r>
            <a:r>
              <a:rPr lang="el-GR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Platform</a:t>
            </a:r>
            <a:r>
              <a:rPr lang="el-G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Instagram</a:t>
            </a:r>
            <a:r>
              <a:rPr lang="el-G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l-GR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Pinterest</a:t>
            </a:r>
            <a:endParaRPr lang="el-GR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buSzPts val="1000"/>
              <a:buFont typeface="Symbol" panose="05050102010706020507" pitchFamily="18" charset="2"/>
              <a:buChar char=""/>
              <a:tabLst>
                <a:tab pos="252095" algn="l"/>
                <a:tab pos="457200" algn="l"/>
              </a:tabLst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Bio: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“Turning everyday life into art / Beauty, style &amp; elegance in every moment.”</a:t>
            </a:r>
            <a:endParaRPr lang="el-GR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buSzPts val="1000"/>
              <a:buFont typeface="Symbol" panose="05050102010706020507" pitchFamily="18" charset="2"/>
              <a:buChar char=""/>
              <a:tabLst>
                <a:tab pos="252095" algn="l"/>
                <a:tab pos="457200" algn="l"/>
              </a:tabLst>
            </a:pPr>
            <a:r>
              <a:rPr lang="el-GR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  <a:r>
              <a:rPr lang="el-G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Ideas</a:t>
            </a:r>
            <a:r>
              <a:rPr lang="el-G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Morning routines with a touch of luxury</a:t>
            </a:r>
            <a:endParaRPr lang="el-GR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buSzPts val="1000"/>
              <a:buFont typeface="Courier New" panose="02070309020205020404" pitchFamily="49" charset="0"/>
              <a:buChar char="o"/>
              <a:tabLst>
                <a:tab pos="252095" algn="l"/>
                <a:tab pos="9144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 tutorials on graceful gestures, fashion, and personal style</a:t>
            </a:r>
            <a:endParaRPr lang="el-G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buSzPts val="1000"/>
              <a:buFont typeface="Symbol" panose="05050102010706020507" pitchFamily="18" charset="2"/>
              <a:buChar char=""/>
              <a:tabLst>
                <a:tab pos="252095" algn="l"/>
                <a:tab pos="457200" algn="l"/>
              </a:tabLst>
            </a:pPr>
            <a:r>
              <a:rPr lang="el-GR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Hashtags</a:t>
            </a:r>
            <a:r>
              <a:rPr lang="el-G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#EverydaySplendor #BeautyInLife #EleganceEverywhere</a:t>
            </a:r>
            <a:endParaRPr lang="el-GR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62703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4CEC39A-2083-4FED-A5FC-6C090CF14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Graces of 2026: Influencer Profiles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DA0DAA-BFEE-43CF-BC4F-0B6F722D74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200000"/>
              </a:lnSpc>
              <a:tabLst>
                <a:tab pos="252095" algn="l"/>
                <a:tab pos="457200" algn="l"/>
              </a:tabLst>
            </a:pPr>
            <a:r>
              <a:rPr lang="el-G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l-GR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Euphrosyne</a:t>
            </a:r>
            <a:r>
              <a:rPr lang="el-G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@JoyIsViral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el-GR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Platform</a:t>
            </a:r>
            <a:r>
              <a:rPr lang="el-G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TikTok</a:t>
            </a:r>
            <a:r>
              <a:rPr lang="el-G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l-GR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YouTube</a:t>
            </a:r>
            <a:r>
              <a:rPr lang="el-G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Shorts</a:t>
            </a:r>
            <a:endParaRPr lang="el-GR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buSzPts val="1000"/>
              <a:buFont typeface="Symbol" panose="05050102010706020507" pitchFamily="18" charset="2"/>
              <a:buChar char=""/>
              <a:tabLst>
                <a:tab pos="252095" algn="l"/>
                <a:tab pos="457200" algn="l"/>
              </a:tabLst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Bio: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“Spreading smiles, laughter &amp; good vibes -Joy is contagious!”</a:t>
            </a:r>
            <a:endParaRPr lang="el-GR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buSzPts val="1000"/>
              <a:buFont typeface="Symbol" panose="05050102010706020507" pitchFamily="18" charset="2"/>
              <a:buChar char=""/>
              <a:tabLst>
                <a:tab pos="252095" algn="l"/>
                <a:tab pos="457200" algn="l"/>
              </a:tabLst>
            </a:pPr>
            <a:r>
              <a:rPr lang="el-GR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  <a:r>
              <a:rPr lang="el-G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Ideas</a:t>
            </a:r>
            <a:r>
              <a:rPr lang="el-G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Viral dance challenges and comedy sketches /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surprising strangers with small acts of happiness  / </a:t>
            </a:r>
            <a:r>
              <a:rPr lang="el-G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Motivational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videos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playful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storytelling</a:t>
            </a:r>
            <a:endParaRPr lang="el-G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>
              <a:lnSpc>
                <a:spcPct val="200000"/>
              </a:lnSpc>
              <a:tabLst>
                <a:tab pos="252095" algn="l"/>
                <a:tab pos="457200" algn="l"/>
              </a:tabLst>
            </a:pPr>
            <a:r>
              <a:rPr lang="el-G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l-GR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Hashtags</a:t>
            </a:r>
            <a:r>
              <a:rPr lang="el-G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l-G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#JoyIsViral #SpreadTheSmiles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19736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91AAD7-8D39-4BD9-AC91-35FCEFB62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Graces of 2026: Influencer Profiles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61CFAFA-1886-41DF-84A6-A766FB1158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200000"/>
              </a:lnSpc>
              <a:tabLst>
                <a:tab pos="252095" algn="l"/>
                <a:tab pos="457200" algn="l"/>
              </a:tabLst>
            </a:pPr>
            <a:r>
              <a:rPr lang="el-GR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l-GR" sz="7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Thalia</a:t>
            </a:r>
            <a:r>
              <a:rPr lang="el-GR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@CheerfulCreativity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Platform:</a:t>
            </a:r>
            <a:r>
              <a:rPr lang="en-US" sz="7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TikTok</a:t>
            </a:r>
            <a:r>
              <a:rPr lang="en-US" sz="7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Twitch &amp; Instagram Reels</a:t>
            </a:r>
            <a:endParaRPr lang="el-GR" sz="7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buSzPts val="1000"/>
              <a:buFont typeface="Symbol" panose="05050102010706020507" pitchFamily="18" charset="2"/>
              <a:buChar char=""/>
              <a:tabLst>
                <a:tab pos="252095" algn="l"/>
                <a:tab pos="457200" algn="l"/>
              </a:tabLst>
            </a:pPr>
            <a:r>
              <a:rPr lang="en-US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Bio:</a:t>
            </a:r>
            <a:r>
              <a:rPr lang="en-US" sz="7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“Creativity is fun, fun is contagious -DIY, memes &amp; interactive storytelling.”</a:t>
            </a:r>
            <a:endParaRPr lang="el-GR" sz="7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buSzPts val="1000"/>
              <a:buFont typeface="Symbol" panose="05050102010706020507" pitchFamily="18" charset="2"/>
              <a:buChar char=""/>
              <a:tabLst>
                <a:tab pos="252095" algn="l"/>
                <a:tab pos="457200" algn="l"/>
              </a:tabLst>
            </a:pPr>
            <a:r>
              <a:rPr lang="en-US" sz="7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l-GR" sz="7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  <a:r>
              <a:rPr lang="el-GR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7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Ideas</a:t>
            </a:r>
            <a:r>
              <a:rPr lang="el-GR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Creative DIY tutorials with a humorous twist </a:t>
            </a:r>
            <a:endParaRPr lang="el-GR" sz="7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200000"/>
              </a:lnSpc>
              <a:buSzPts val="1000"/>
              <a:buNone/>
              <a:tabLst>
                <a:tab pos="252095" algn="l"/>
                <a:tab pos="914400" algn="l"/>
              </a:tabLst>
            </a:pPr>
            <a:r>
              <a:rPr lang="en-US" sz="7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Meme collaborations &amp; interactive storytelling with followers</a:t>
            </a:r>
          </a:p>
          <a:p>
            <a:pPr marL="457200" lvl="1" indent="0">
              <a:lnSpc>
                <a:spcPct val="200000"/>
              </a:lnSpc>
              <a:buSzPts val="1000"/>
              <a:buNone/>
              <a:tabLst>
                <a:tab pos="252095" algn="l"/>
                <a:tab pos="914400" algn="l"/>
              </a:tabLst>
            </a:pPr>
            <a:r>
              <a:rPr lang="el-GR" sz="7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Hashtags</a:t>
            </a:r>
            <a:r>
              <a:rPr lang="el-GR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7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#CheerfulCreativity #PlayfulVibes #FunUnleashed</a:t>
            </a:r>
            <a:endParaRPr lang="el-GR" sz="7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tabLst>
                <a:tab pos="252095" algn="l"/>
                <a:tab pos="457200" algn="l"/>
              </a:tabLst>
            </a:pP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l-GR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92533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343BC8E-16B6-4BAF-9D12-0B9ABBCB6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l-GR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Litsa</a:t>
            </a:r>
            <a:r>
              <a:rPr lang="el-G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@MythicEnglish</a:t>
            </a:r>
            <a:br>
              <a:rPr lang="el-G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B1E3A73-080C-482D-8856-84A89DC18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200000"/>
              </a:lnSpc>
              <a:tabLst>
                <a:tab pos="252095" algn="l"/>
                <a:tab pos="457200" algn="l"/>
              </a:tabLst>
            </a:pPr>
            <a:r>
              <a:rPr lang="el-GR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l-GR" sz="23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Litsa</a:t>
            </a:r>
            <a:r>
              <a:rPr lang="el-GR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@MythicEnglish</a:t>
            </a:r>
            <a:r>
              <a:rPr lang="en-US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el-GR" sz="23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Platform</a:t>
            </a:r>
            <a:r>
              <a:rPr lang="el-GR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Instagram</a:t>
            </a:r>
            <a:r>
              <a:rPr lang="el-GR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Threads</a:t>
            </a:r>
            <a:r>
              <a:rPr lang="el-GR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l-GR" sz="2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YouTube</a:t>
            </a:r>
            <a:endParaRPr lang="el-GR" sz="23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buSzPts val="1000"/>
              <a:buFont typeface="Symbol" panose="05050102010706020507" pitchFamily="18" charset="2"/>
              <a:buChar char=""/>
              <a:tabLst>
                <a:tab pos="252095" algn="l"/>
                <a:tab pos="457200" algn="l"/>
              </a:tabLst>
            </a:pPr>
            <a:r>
              <a:rPr lang="en-US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Bio:</a:t>
            </a:r>
            <a:r>
              <a:rPr lang="en-US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“Bringing Greek myths to life - Teaching English &amp; storytelling with a magical twist.”</a:t>
            </a:r>
            <a:endParaRPr lang="el-GR" sz="23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buSzPts val="1000"/>
              <a:buFont typeface="Symbol" panose="05050102010706020507" pitchFamily="18" charset="2"/>
              <a:buChar char=""/>
              <a:tabLst>
                <a:tab pos="252095" algn="l"/>
                <a:tab pos="457200" algn="l"/>
              </a:tabLst>
            </a:pPr>
            <a:r>
              <a:rPr lang="el-GR" sz="23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  <a:r>
              <a:rPr lang="el-GR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Ideas</a:t>
            </a:r>
            <a:r>
              <a:rPr lang="el-GR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Modern storytelling sessions with the Graces as guests</a:t>
            </a:r>
            <a:endParaRPr lang="el-GR" sz="23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buSzPts val="1000"/>
              <a:buFont typeface="Courier New" panose="02070309020205020404" pitchFamily="49" charset="0"/>
              <a:buChar char="o"/>
              <a:tabLst>
                <a:tab pos="252095" algn="l"/>
                <a:tab pos="914400" algn="l"/>
              </a:tabLst>
            </a:pPr>
            <a:r>
              <a:rPr lang="el-GR" sz="2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Mythology-inspired</a:t>
            </a:r>
            <a:r>
              <a:rPr lang="el-GR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English</a:t>
            </a:r>
            <a:r>
              <a:rPr lang="el-GR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lessons</a:t>
            </a:r>
            <a:endParaRPr lang="el-GR" sz="23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buSzPts val="1000"/>
              <a:buFont typeface="Courier New" panose="02070309020205020404" pitchFamily="49" charset="0"/>
              <a:buChar char="o"/>
              <a:tabLst>
                <a:tab pos="252095" algn="l"/>
                <a:tab pos="914400" algn="l"/>
              </a:tabLst>
            </a:pPr>
            <a:r>
              <a:rPr lang="el-GR" sz="23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Hashtags</a:t>
            </a:r>
            <a:r>
              <a:rPr lang="el-GR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#MythicEnglish #LearningWithMagic #StoriesComeAlive</a:t>
            </a:r>
            <a:endParaRPr lang="el-GR" sz="23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tabLst>
                <a:tab pos="252095" algn="l"/>
                <a:tab pos="457200" algn="l"/>
              </a:tabLst>
            </a:pPr>
            <a:r>
              <a:rPr lang="el-GR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l-GR" sz="23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01765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ίθουσα συσκέψεων &quot;Ιόν&quot;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{A937CD96-6B13-4F71-9093-9BB95E1AF751}TF229edf6a-8a49-49ee-a0a6-503705294748da09ddf2-173eb5166d33</Template>
  <TotalTime>24</TotalTime>
  <Words>525</Words>
  <Application>Microsoft Office PowerPoint</Application>
  <PresentationFormat>Ευρεία οθόνη</PresentationFormat>
  <Paragraphs>52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7" baseType="lpstr">
      <vt:lpstr>Arial</vt:lpstr>
      <vt:lpstr>Century Gothic</vt:lpstr>
      <vt:lpstr>Courier New</vt:lpstr>
      <vt:lpstr>Symbol</vt:lpstr>
      <vt:lpstr>Times New Roman</vt:lpstr>
      <vt:lpstr>Wingdings 3</vt:lpstr>
      <vt:lpstr>Αίθουσα συσκέψεων "Ιόν"</vt:lpstr>
      <vt:lpstr>Project: An inspiring friendship </vt:lpstr>
      <vt:lpstr>The Three Graces (Οι 3 Χάριτες)</vt:lpstr>
      <vt:lpstr>Characteristics of Their Friendship </vt:lpstr>
      <vt:lpstr>Characteristics of their Friendship</vt:lpstr>
      <vt:lpstr>Characteristics of their Friendship</vt:lpstr>
      <vt:lpstr>The Graces of 2026: Influencer Profiles </vt:lpstr>
      <vt:lpstr>The Graces of 2026: Influencer Profiles</vt:lpstr>
      <vt:lpstr>The Graces of 2026: Influencer Profiles</vt:lpstr>
      <vt:lpstr>4. Litsa – @MythicEnglish </vt:lpstr>
      <vt:lpstr>The 2026 Friendship Dynamic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Project: An inspiring friendship</dc:title>
  <dc:creator>Evangelia Michail</dc:creator>
  <cp:lastModifiedBy>Evangelia Michail</cp:lastModifiedBy>
  <cp:revision>21</cp:revision>
  <dcterms:created xsi:type="dcterms:W3CDTF">2026-01-28T19:13:35Z</dcterms:created>
  <dcterms:modified xsi:type="dcterms:W3CDTF">2026-01-28T19:38:09Z</dcterms:modified>
</cp:coreProperties>
</file>